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63" r:id="rId3"/>
    <p:sldId id="264" r:id="rId4"/>
    <p:sldId id="274" r:id="rId5"/>
    <p:sldId id="265" r:id="rId6"/>
    <p:sldId id="266" r:id="rId7"/>
    <p:sldId id="267" r:id="rId8"/>
    <p:sldId id="268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2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1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03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4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6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3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2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5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0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dla.no/nb/subjects/subject:21/topic:1:183551/topic:1:4780/resource:1:7655" TargetMode="External"/><Relationship Id="rId3" Type="http://schemas.openxmlformats.org/officeDocument/2006/relationships/hyperlink" Target="https://www.gotquestions.org/blessing-Bible.html" TargetMode="External"/><Relationship Id="rId7" Type="http://schemas.openxmlformats.org/officeDocument/2006/relationships/hyperlink" Target="http://www.scripturetogo.com/ecard/cards/sendcard/295/They%20will%20be%20like%20a%20tree...Jeremiah%2017:8%20NET" TargetMode="External"/><Relationship Id="rId2" Type="http://schemas.openxmlformats.org/officeDocument/2006/relationships/hyperlink" Target="https://www.naob.no/ordbok/st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ob.no/ordbok/lit_3" TargetMode="External"/><Relationship Id="rId5" Type="http://schemas.openxmlformats.org/officeDocument/2006/relationships/hyperlink" Target="https://www.compellingtruth.org/blessing-Bible.html" TargetMode="External"/><Relationship Id="rId4" Type="http://schemas.openxmlformats.org/officeDocument/2006/relationships/hyperlink" Target="https://www.biblestudytools.com/dictionary/bless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807" y="3651098"/>
            <a:ext cx="9222806" cy="1126283"/>
          </a:xfrm>
        </p:spPr>
        <p:txBody>
          <a:bodyPr>
            <a:normAutofit/>
          </a:bodyPr>
          <a:lstStyle/>
          <a:p>
            <a:r>
              <a:rPr lang="nb-NO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velsignet liv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Arial Rounded MT Bold" panose="020F0704030504030204" pitchFamily="34" charset="0"/>
                <a:cs typeface="Calibri" panose="020F0502020204030204" pitchFamily="34" charset="0"/>
              </a:rPr>
              <a:t>Oslo Misjonskirke Syd 05.01.2020</a:t>
            </a:r>
            <a:endParaRPr lang="en-US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482BC7-07FF-4E6B-A0CD-347BBF06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3" y="638105"/>
            <a:ext cx="8911687" cy="901446"/>
          </a:xfrm>
        </p:spPr>
        <p:txBody>
          <a:bodyPr/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Bibliografi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1C70CB-55B7-423D-A4D8-1C77531D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0" y="153955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https://www.naob.no/ordbok/stole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https://www.gotquestions.org/blessing-Bible.html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https://www.biblestudytools.com/dictionary/blessing/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https://www.compellingtruth.org/blessing-Bible.html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https://www.naob.no/ordbok/lit_3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http://www.scripturetogo.com/ecard/cards/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sendcard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/295/They%20will%20be%20like%20a%20tree...Jeremiah%2017:8%20NET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https://ndla.no/nb/subjects/subject:21/topic:1:183551/topic:1:4780/resource:1:7655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14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14779"/>
            <a:ext cx="8911687" cy="896780"/>
          </a:xfrm>
        </p:spPr>
        <p:txBody>
          <a:bodyPr/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Disposisjon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4A7E15-F232-4077-B8E2-2CE10E00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85" y="1696388"/>
            <a:ext cx="8915400" cy="4546833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Innledning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Å stole på Herren og sette sin lit til Ham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Omsorg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Beskyttelse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Kontinuerlig hjelp fra Gud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37162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037" y="627577"/>
            <a:ext cx="8911687" cy="77338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Innledning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00175"/>
            <a:ext cx="9667875" cy="4762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Hva betyr velsignelse?</a:t>
            </a:r>
          </a:p>
          <a:p>
            <a:pPr marL="0" indent="0" algn="just">
              <a:buNone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Flere hebraiske ord gir oss bibelsk definisjon på velsignelse</a:t>
            </a:r>
          </a:p>
          <a:p>
            <a:pPr algn="just"/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Barak – prise, gratulere, vise respekt</a:t>
            </a:r>
          </a:p>
          <a:p>
            <a:pPr algn="just"/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Esher – Lykke, dyp glede</a:t>
            </a:r>
          </a:p>
          <a:p>
            <a:pPr algn="just"/>
            <a:r>
              <a:rPr lang="nb-NO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Makarios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Lykke, dyp glede</a:t>
            </a:r>
          </a:p>
          <a:p>
            <a:pPr algn="just"/>
            <a:r>
              <a:rPr lang="nb-NO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Eulogeo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gode ord, godt rykte</a:t>
            </a:r>
          </a:p>
          <a:p>
            <a:pPr marL="0" indent="0" algn="just">
              <a:buNone/>
            </a:pPr>
            <a:endParaRPr lang="nb-NO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er flere ting som gjør at vi blir velsignet. Det ene er ved å stole på Herren og sette sin lit til Ham.</a:t>
            </a:r>
          </a:p>
        </p:txBody>
      </p:sp>
    </p:spTree>
    <p:extLst>
      <p:ext uri="{BB962C8B-B14F-4D97-AF65-F5344CB8AC3E}">
        <p14:creationId xmlns:p14="http://schemas.microsoft.com/office/powerpoint/2010/main" val="34813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46F8B-A21C-4DCC-9C3F-335A1361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31" y="548609"/>
            <a:ext cx="8911687" cy="718129"/>
          </a:xfrm>
        </p:spPr>
        <p:txBody>
          <a:bodyPr/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Å stole på Herren og sette sin lit til Ham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852A04-D2D3-43AF-8BCA-7E10212DE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374" y="1415855"/>
            <a:ext cx="5140055" cy="4695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Jeremia 17:7-8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Velsignet er den mann som stoler på Herren og setter sin lit til ham. 8 Han er lik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tre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som er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plantet ved vann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og strekker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røttene mot bekken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 Det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frykter ikke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når heten kommer,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løvet er grønt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 Det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engster seg ikke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i tørketider og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slutter ikke å bære frukt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Å stole på – ha tiltro, ha tillit til</a:t>
            </a:r>
          </a:p>
          <a:p>
            <a:pPr marL="0" indent="0" algn="just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Å sette sin lit til – sette sitt håp til, trøste seg til, støtte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EAF546-573D-4FD4-84B5-9C00BDE0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01" y="1558212"/>
            <a:ext cx="4929857" cy="36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40421"/>
            <a:ext cx="8911687" cy="676651"/>
          </a:xfrm>
        </p:spPr>
        <p:txBody>
          <a:bodyPr/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Omsorg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57" y="1392192"/>
            <a:ext cx="4322104" cy="4825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Grønt løvet – Dets viktigste funksjoner er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fotosyntese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og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gassutveksling</a:t>
            </a:r>
          </a:p>
          <a:p>
            <a:pPr marL="0" indent="0" algn="just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Fotosyntesen er en biokjemisk prosess der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lysenergi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blir omdannet til kjemisk energi. Ordet kommer av de greske ordene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, som betyr "lys", og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, som betyr "å sette sammen". Karbondioksid og vann blir ved hjelp av 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lysenergi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omdannet til sukker og oksygen.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D3C902-01A1-423F-9D99-8312D8B8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41" y="2123886"/>
            <a:ext cx="5256243" cy="29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78524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Omsorg – 2.bilde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90" y="1260059"/>
            <a:ext cx="8915400" cy="4973831"/>
          </a:xfrm>
        </p:spPr>
        <p:txBody>
          <a:bodyPr>
            <a:normAutofit/>
          </a:bodyPr>
          <a:lstStyle/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Når vi stoler på Herren og sette vår lit til Ham blir vi mottakelig av sitt ord (lys). Dette virker i oss og gir oss næring som hjelper oss å vokse og bære frukt.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Vi blir i stand til å bli kvitt alt som bør ikke være i oss for så å ta i mot det som er nyttig for sunt og godt liv (gassutveksling).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Bekken skal kontinuerlig forkynne oss med rent vann (DHÅ) som gir oss liv.</a:t>
            </a:r>
          </a:p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Salmenes bok 40:5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velsignet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stoler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Herren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vender seg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stolte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faller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løgn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Vi bør ikke vende oss til de stolte eller dem som faller fra i løgn.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Djevelen opererer med løgn.</a:t>
            </a:r>
          </a:p>
        </p:txBody>
      </p:sp>
    </p:spTree>
    <p:extLst>
      <p:ext uri="{BB962C8B-B14F-4D97-AF65-F5344CB8AC3E}">
        <p14:creationId xmlns:p14="http://schemas.microsoft.com/office/powerpoint/2010/main" val="8085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82184"/>
            <a:ext cx="8911687" cy="644517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Beskyttelse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724" y="1352145"/>
            <a:ext cx="10288418" cy="4973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b-N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Beskyttelse mot skam</a:t>
            </a:r>
          </a:p>
          <a:p>
            <a:pPr marL="0" indent="0" algn="just">
              <a:buNone/>
            </a:pPr>
            <a:r>
              <a:rPr lang="nb-N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Paulus’ brev til romerne 10:11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Skriften sier: </a:t>
            </a:r>
            <a:r>
              <a:rPr lang="nb-NO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Ingen som tror på ham, skal bli til 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skamme</a:t>
            </a:r>
            <a:r>
              <a:rPr lang="nb-NO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nb-N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Salmens bok 34:6 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 blikket mot ham og strål av glede, så skal dere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aldri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rødme av skam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 algn="just">
              <a:buNone/>
            </a:pPr>
            <a:r>
              <a:rPr lang="nb-N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Beskyttelse mot alt som kan gjøre oss ustabil</a:t>
            </a:r>
          </a:p>
          <a:p>
            <a:pPr marL="0" indent="0" algn="just">
              <a:buNone/>
            </a:pPr>
            <a:r>
              <a:rPr lang="nb-N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Salmens bok 125:1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De som setter sin lit til Herren, er som Sion-fjellet; det skal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aldri rokkes, men stå til evig tid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Gud vil at vi skal være stabile kristne, og en stabil menighet. Han gir oss stabilitet, akkurat som røtter gjør at trær blir stabile. Dette hjelper oss å bære frukt kontinuerlig.</a:t>
            </a:r>
          </a:p>
        </p:txBody>
      </p:sp>
    </p:spTree>
    <p:extLst>
      <p:ext uri="{BB962C8B-B14F-4D97-AF65-F5344CB8AC3E}">
        <p14:creationId xmlns:p14="http://schemas.microsoft.com/office/powerpoint/2010/main" val="31502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56" y="1324839"/>
            <a:ext cx="10008066" cy="5038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Hjelp i rette tid</a:t>
            </a:r>
          </a:p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Brevet til hebreerne 4:16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 derfor frimodig tre fram for nådens trone, så vi kan finne barmhjertighet og finne nåde som gir hjelp i rette tid.</a:t>
            </a:r>
          </a:p>
          <a:p>
            <a:pPr marL="0" indent="0" algn="just">
              <a:buNone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Hjelp til å gjøre Guds vilje</a:t>
            </a:r>
          </a:p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Paulus’ brev til filipperne 1:6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Og jeg er trygg på at han som begynte sin gode gjerning i dere, skal fullføre den – helt til Jesu Kristi dag. </a:t>
            </a:r>
          </a:p>
          <a:p>
            <a:pPr marL="0" indent="0" algn="just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Paulus’ brev til filipperne 2:13 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For det er Gud som er virksom i dere, så dere både vil og gjør det som er etter Guds gode vilje.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885BB03-F899-4200-AA80-040CB0E3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6680"/>
            <a:ext cx="8911687" cy="738159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Kontinuerlig hjelp fra Gud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0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56" y="1324839"/>
            <a:ext cx="10008066" cy="5038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Paulus’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brev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filipperne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4:4-7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4 Gled dere alltid i Herren! Igjen vil jeg si: Gled dere!  5 La alle mennesker få merke at dere er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vennlige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Herren er nær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  6 Vær ikke bekymret for noe! Men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 alt dere har på hjertet, fram for Gud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. Be og kall på ham med takk.  7 Og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Guds fred, som overgår all forstand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, skal bevare deres hjerter og tanker i Kristus Jesus.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Bekymringer kan komme, men du må ikke la dem ta over og invadere tankene dine. Vi må legge dem fram for Gud.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Herren er nær. Vi kan derfor stole på at Han hører på oss og at Han skal gi oss svar.</a:t>
            </a:r>
          </a:p>
          <a:p>
            <a:pPr algn="just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Vi bør snakke på en måte som er i samsvar med våre bønn.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885BB03-F899-4200-AA80-040CB0E3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6680"/>
            <a:ext cx="8911687" cy="738159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9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773</TotalTime>
  <Words>869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Century Gothic</vt:lpstr>
      <vt:lpstr>Wingdings 3</vt:lpstr>
      <vt:lpstr>Wisp</vt:lpstr>
      <vt:lpstr>Et velsignet liv</vt:lpstr>
      <vt:lpstr>Disposisjon</vt:lpstr>
      <vt:lpstr>Innledning</vt:lpstr>
      <vt:lpstr>Å stole på Herren og sette sin lit til Ham</vt:lpstr>
      <vt:lpstr>Omsorg</vt:lpstr>
      <vt:lpstr>Omsorg – 2.bilde</vt:lpstr>
      <vt:lpstr>Beskyttelse</vt:lpstr>
      <vt:lpstr>Kontinuerlig hjelp fra Gud</vt:lpstr>
      <vt:lpstr>Fred</vt:lpstr>
      <vt:lpstr>Bibliografi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Elias</dc:creator>
  <cp:lastModifiedBy>Elias Mukiira</cp:lastModifiedBy>
  <cp:revision>168</cp:revision>
  <dcterms:created xsi:type="dcterms:W3CDTF">2017-12-02T12:25:04Z</dcterms:created>
  <dcterms:modified xsi:type="dcterms:W3CDTF">2020-01-04T21:47:20Z</dcterms:modified>
</cp:coreProperties>
</file>